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3131C"/>
    <a:srgbClr val="CD9498"/>
    <a:srgbClr val="BFBFBF"/>
    <a:srgbClr val="000000"/>
    <a:srgbClr val="A2A9B5"/>
    <a:srgbClr val="D7D2D0"/>
    <a:srgbClr val="D4D4D1"/>
    <a:srgbClr val="D5CECC"/>
    <a:srgbClr val="C7BEBF"/>
    <a:srgbClr val="D3D2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8566" autoAdjust="0"/>
  </p:normalViewPr>
  <p:slideViewPr>
    <p:cSldViewPr snapToGrid="0" snapToObjects="1">
      <p:cViewPr>
        <p:scale>
          <a:sx n="120" d="100"/>
          <a:sy n="120" d="100"/>
        </p:scale>
        <p:origin x="-2120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1C35-C17F-514A-8815-1B8BBBD89990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A81AD-3E7C-0948-959B-1EADA583A1A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81AD-3E7C-0948-959B-1EADA583A1A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81AD-3E7C-0948-959B-1EADA583A1A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81AD-3E7C-0948-959B-1EADA583A1A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1052-E195-6C4C-82D2-BD9600712E1B}" type="datetimeFigureOut">
              <a:rPr lang="fr-FR" smtClean="0"/>
              <a:pPr/>
              <a:t>1/11/17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85C1-D5E8-1744-B3B8-1916F1D8E31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" y="377643"/>
            <a:ext cx="9144000" cy="6095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29507" y="3610230"/>
            <a:ext cx="4473777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600" b="1" dirty="0" smtClean="0">
              <a:solidFill>
                <a:schemeClr val="bg1"/>
              </a:solidFill>
              <a:latin typeface="+mj-lt"/>
              <a:cs typeface="Lucida Handwriting"/>
            </a:endParaRPr>
          </a:p>
          <a:p>
            <a:pPr algn="ctr"/>
            <a:r>
              <a:rPr lang="fr-FR" sz="27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SAMEDI </a:t>
            </a:r>
            <a:r>
              <a:rPr lang="fr-FR" sz="2700" b="1" dirty="0">
                <a:solidFill>
                  <a:srgbClr val="951318"/>
                </a:solidFill>
                <a:latin typeface="Lucida Handwriting"/>
                <a:cs typeface="Lucida Handwriting"/>
              </a:rPr>
              <a:t>9 </a:t>
            </a:r>
            <a:r>
              <a:rPr lang="fr-FR" sz="27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DECEMBRE</a:t>
            </a:r>
          </a:p>
          <a:p>
            <a:pPr algn="ctr"/>
            <a:r>
              <a:rPr lang="fr-FR" sz="27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20</a:t>
            </a:r>
            <a:r>
              <a:rPr lang="fr-FR" sz="2700" b="1" dirty="0" smtClean="0">
                <a:solidFill>
                  <a:srgbClr val="951318"/>
                </a:solidFill>
                <a:latin typeface="Lucida Calligraphy"/>
                <a:cs typeface="Lucida Calligraphy"/>
              </a:rPr>
              <a:t>h</a:t>
            </a:r>
            <a:r>
              <a:rPr lang="fr-FR" sz="27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30</a:t>
            </a:r>
            <a:endParaRPr lang="fr-FR" sz="2700" b="1" dirty="0">
              <a:solidFill>
                <a:srgbClr val="951318"/>
              </a:solidFill>
              <a:latin typeface="Lucida Handwriting"/>
              <a:cs typeface="Lucida Handwriting"/>
            </a:endParaRPr>
          </a:p>
          <a:p>
            <a:pPr algn="ctr"/>
            <a:endParaRPr lang="fr-FR" sz="2400" dirty="0" smtClean="0">
              <a:solidFill>
                <a:srgbClr val="4E3021"/>
              </a:solidFill>
              <a:latin typeface="Calibri"/>
              <a:cs typeface="Calibri"/>
            </a:endParaRPr>
          </a:p>
          <a:p>
            <a:pPr algn="ctr"/>
            <a:r>
              <a:rPr lang="fr-FR" sz="24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Eglise de Bonnac-La-Côte</a:t>
            </a:r>
          </a:p>
          <a:p>
            <a:pPr algn="ctr"/>
            <a:endParaRPr lang="fr-FR" sz="24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ctr"/>
            <a:r>
              <a:rPr lang="fr-FR" b="1" i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Entrée libre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9508" y="749008"/>
            <a:ext cx="4473776" cy="2600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cs typeface="Lucida Handwriting"/>
              </a:rPr>
              <a:t>cœur</a:t>
            </a:r>
          </a:p>
          <a:p>
            <a:pPr algn="ctr"/>
            <a:r>
              <a:rPr lang="fr-FR" sz="16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En clôture de la fête de Noël de l'ADPE</a:t>
            </a:r>
          </a:p>
          <a:p>
            <a:pPr algn="ctr"/>
            <a:endParaRPr lang="fr-FR" sz="24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3100" b="1" dirty="0">
                <a:solidFill>
                  <a:srgbClr val="951318"/>
                </a:solidFill>
                <a:latin typeface="Lucida Handwriting"/>
                <a:cs typeface="Lucida Handwriting"/>
              </a:rPr>
              <a:t>CONCERT DE NOËL</a:t>
            </a:r>
            <a:endParaRPr lang="fr-FR" sz="3100" b="1" dirty="0" smtClean="0">
              <a:solidFill>
                <a:srgbClr val="951318"/>
              </a:solidFill>
              <a:latin typeface="Lucida Handwriting"/>
              <a:cs typeface="Lucida Handwriting"/>
            </a:endParaRPr>
          </a:p>
          <a:p>
            <a:pPr algn="ctr"/>
            <a:endParaRPr lang="fr-FR" sz="24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par </a:t>
            </a:r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la </a:t>
            </a:r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Chorale de </a:t>
            </a:r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Bonnac-La-</a:t>
            </a:r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Côte</a:t>
            </a:r>
          </a:p>
          <a:p>
            <a:pPr algn="ctr"/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accompagnée </a:t>
            </a:r>
          </a:p>
          <a:p>
            <a:pPr algn="ctr"/>
            <a:r>
              <a:rPr lang="fr-FR" sz="20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par un ensemble à cordes</a:t>
            </a:r>
            <a:endParaRPr lang="fr-FR" sz="2000" b="1" dirty="0">
              <a:solidFill>
                <a:srgbClr val="4E3021"/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74" y="201718"/>
            <a:ext cx="4481526" cy="29483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80749" y="308286"/>
            <a:ext cx="2442249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>
                <a:solidFill>
                  <a:schemeClr val="bg1"/>
                </a:solidFill>
                <a:cs typeface="Lucida Handwriting"/>
              </a:rPr>
              <a:t>cœur</a:t>
            </a:r>
            <a:endParaRPr lang="fr-FR" sz="800" b="1" dirty="0">
              <a:solidFill>
                <a:schemeClr val="bg1"/>
              </a:solidFill>
              <a:cs typeface="Lucida Handwriting"/>
            </a:endParaRPr>
          </a:p>
          <a:p>
            <a:pPr algn="ctr"/>
            <a:r>
              <a:rPr lang="fr-FR" sz="9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En clôture de la fête de Noël de l'ADPE</a:t>
            </a:r>
          </a:p>
          <a:p>
            <a:pPr algn="ctr"/>
            <a:endParaRPr lang="fr-FR" sz="10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1600" b="1" dirty="0">
                <a:solidFill>
                  <a:srgbClr val="951318"/>
                </a:solidFill>
                <a:latin typeface="Lucida Handwriting"/>
                <a:cs typeface="Lucida Handwriting"/>
              </a:rPr>
              <a:t>CONCERT DE NOËL</a:t>
            </a:r>
            <a:endParaRPr lang="fr-FR" sz="1600" b="1" dirty="0" smtClean="0">
              <a:solidFill>
                <a:srgbClr val="951318"/>
              </a:solidFill>
              <a:latin typeface="Lucida Handwriting"/>
              <a:cs typeface="Lucida Handwriting"/>
            </a:endParaRPr>
          </a:p>
          <a:p>
            <a:pPr algn="ctr"/>
            <a:endParaRPr lang="fr-FR" sz="8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par la 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Chorale de 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Bonnac-La-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Côte 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accompagnée</a:t>
            </a:r>
          </a:p>
          <a:p>
            <a:pPr algn="ctr"/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 par un ensemble à cordes</a:t>
            </a:r>
            <a:endParaRPr lang="fr-FR" sz="1050" b="1" dirty="0">
              <a:solidFill>
                <a:srgbClr val="4E3021"/>
              </a:solidFill>
              <a:latin typeface="Heiti TC Light"/>
              <a:cs typeface="Heiti TC Ligh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80749" y="1675889"/>
            <a:ext cx="2442249" cy="1234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 anchor="t">
            <a:noAutofit/>
          </a:bodyPr>
          <a:lstStyle/>
          <a:p>
            <a:pPr algn="ctr"/>
            <a:endParaRPr lang="fr-FR" sz="600" b="1" dirty="0" smtClean="0">
              <a:solidFill>
                <a:schemeClr val="bg1"/>
              </a:solidFill>
              <a:latin typeface="+mj-lt"/>
              <a:cs typeface="Lucida Handwriting"/>
            </a:endParaRPr>
          </a:p>
          <a:p>
            <a:pPr algn="ctr"/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SAMEDI </a:t>
            </a:r>
            <a:r>
              <a:rPr lang="fr-FR" sz="1200" b="1" dirty="0">
                <a:solidFill>
                  <a:srgbClr val="951318"/>
                </a:solidFill>
                <a:latin typeface="Lucida Handwriting"/>
                <a:cs typeface="Lucida Handwriting"/>
              </a:rPr>
              <a:t>9 </a:t>
            </a:r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DECEMBRE</a:t>
            </a:r>
          </a:p>
          <a:p>
            <a:pPr algn="ctr"/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20</a:t>
            </a:r>
            <a:r>
              <a:rPr lang="fr-FR" sz="1200" b="1" dirty="0" smtClean="0">
                <a:solidFill>
                  <a:srgbClr val="951318"/>
                </a:solidFill>
                <a:latin typeface="Lucida Calligraphy"/>
                <a:cs typeface="Lucida Calligraphy"/>
              </a:rPr>
              <a:t>h</a:t>
            </a:r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30</a:t>
            </a:r>
          </a:p>
          <a:p>
            <a:pPr algn="ctr"/>
            <a:endParaRPr lang="fr-FR" sz="1100" dirty="0" smtClean="0">
              <a:solidFill>
                <a:srgbClr val="4E3021"/>
              </a:solidFill>
              <a:latin typeface="Calibri"/>
              <a:cs typeface="Calibri"/>
            </a:endParaRPr>
          </a:p>
          <a:p>
            <a:pPr algn="ctr"/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Eglise de Bonnac-La-Côte</a:t>
            </a:r>
          </a:p>
          <a:p>
            <a:pPr algn="ctr"/>
            <a:endParaRPr lang="fr-FR" sz="9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ctr"/>
            <a:r>
              <a:rPr lang="fr-FR" sz="1000" b="1" i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Entrée libre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383" y="1857397"/>
            <a:ext cx="3925360" cy="1261884"/>
          </a:xfrm>
          <a:prstGeom prst="rect">
            <a:avLst/>
          </a:prstGeom>
          <a:noFill/>
          <a:ln w="25400" cap="flat" cmpd="sng" algn="ctr">
            <a:solidFill>
              <a:srgbClr val="9313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just"/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Nous remercions tout ceux qui nous ont aidé dans la réalisation de ce concert : la mairie de Bonnac-La-Côte, l</a:t>
            </a:r>
            <a:r>
              <a:rPr lang="fr-FR" sz="1000" dirty="0" smtClean="0">
                <a:solidFill>
                  <a:srgbClr val="4E3021"/>
                </a:solidFill>
                <a:latin typeface="Tamil Sangam MN"/>
                <a:cs typeface="Tamil Sangam MN"/>
              </a:rPr>
              <a:t>’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ADPE, la paroisse St Augustin,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 l</a:t>
            </a:r>
            <a:r>
              <a:rPr lang="fr-FR" sz="1000" dirty="0" smtClean="0">
                <a:solidFill>
                  <a:srgbClr val="4E3021"/>
                </a:solidFill>
                <a:latin typeface="Times"/>
                <a:cs typeface="Times"/>
              </a:rPr>
              <a:t>’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ensemble à cordes. </a:t>
            </a:r>
            <a:endParaRPr lang="fr-FR" sz="1000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r>
              <a:rPr lang="fr-FR" sz="1100" b="1" i="1" dirty="0" smtClean="0">
                <a:solidFill>
                  <a:srgbClr val="4E3021"/>
                </a:solidFill>
                <a:latin typeface="Heiti SC Light"/>
                <a:cs typeface="Heiti SC Light"/>
              </a:rPr>
              <a:t>Contact</a:t>
            </a:r>
            <a:r>
              <a:rPr lang="fr-FR" sz="11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: </a:t>
            </a:r>
            <a:r>
              <a:rPr lang="fr-FR" sz="1100" dirty="0" smtClean="0">
                <a:solidFill>
                  <a:srgbClr val="4E3021"/>
                </a:solidFill>
                <a:latin typeface="Heiti SC Light"/>
                <a:cs typeface="Heiti SC Light"/>
              </a:rPr>
              <a:t>chorale.bonnaclacote@gmail.com</a:t>
            </a:r>
          </a:p>
          <a:p>
            <a:pPr algn="just"/>
            <a:endParaRPr lang="fr-FR" sz="1100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2" y="862284"/>
            <a:ext cx="353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  <a:t>Nous vous souhaitons à tous de bonnes fêtes !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74" y="3698969"/>
            <a:ext cx="4481526" cy="294834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580749" y="3805537"/>
            <a:ext cx="2442249" cy="13157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>
                <a:solidFill>
                  <a:schemeClr val="bg1"/>
                </a:solidFill>
                <a:cs typeface="Lucida Handwriting"/>
              </a:rPr>
              <a:t>cœur</a:t>
            </a:r>
            <a:endParaRPr lang="fr-FR" sz="800" b="1" dirty="0">
              <a:solidFill>
                <a:schemeClr val="bg1"/>
              </a:solidFill>
              <a:cs typeface="Lucida Handwriting"/>
            </a:endParaRPr>
          </a:p>
          <a:p>
            <a:pPr algn="ctr"/>
            <a:r>
              <a:rPr lang="fr-FR" sz="90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En clôture de la fête de Noël de l'ADPE</a:t>
            </a:r>
          </a:p>
          <a:p>
            <a:pPr algn="ctr"/>
            <a:endParaRPr lang="fr-FR" sz="10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1600" b="1" dirty="0">
                <a:solidFill>
                  <a:srgbClr val="951318"/>
                </a:solidFill>
                <a:latin typeface="Lucida Handwriting"/>
                <a:cs typeface="Lucida Handwriting"/>
              </a:rPr>
              <a:t>CONCERT DE NOËL</a:t>
            </a:r>
            <a:endParaRPr lang="fr-FR" sz="1600" b="1" dirty="0" smtClean="0">
              <a:solidFill>
                <a:srgbClr val="951318"/>
              </a:solidFill>
              <a:latin typeface="Lucida Handwriting"/>
              <a:cs typeface="Lucida Handwriting"/>
            </a:endParaRPr>
          </a:p>
          <a:p>
            <a:pPr algn="ctr"/>
            <a:endParaRPr lang="fr-FR" sz="800" b="1" dirty="0" smtClean="0">
              <a:solidFill>
                <a:srgbClr val="4E3021"/>
              </a:solidFill>
              <a:latin typeface="Heiti TC Light"/>
              <a:cs typeface="Heiti TC Light"/>
            </a:endParaRPr>
          </a:p>
          <a:p>
            <a:pPr algn="ctr"/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par la 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Chorale de 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Bonnac-La-</a:t>
            </a:r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Côte</a:t>
            </a:r>
          </a:p>
          <a:p>
            <a:pPr algn="ctr"/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accompagnée </a:t>
            </a:r>
          </a:p>
          <a:p>
            <a:pPr algn="ctr"/>
            <a:r>
              <a:rPr lang="fr-FR" sz="1050" b="1" dirty="0" smtClean="0">
                <a:solidFill>
                  <a:srgbClr val="4E3021"/>
                </a:solidFill>
                <a:latin typeface="Heiti TC Light"/>
                <a:cs typeface="Heiti TC Light"/>
              </a:rPr>
              <a:t>par un ensemble à cordes</a:t>
            </a:r>
            <a:endParaRPr lang="fr-FR" sz="1050" b="1" dirty="0">
              <a:solidFill>
                <a:srgbClr val="4E3021"/>
              </a:solidFill>
              <a:latin typeface="Heiti TC Light"/>
              <a:cs typeface="Heiti TC Ligh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80749" y="5173140"/>
            <a:ext cx="2442249" cy="1234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 anchor="t">
            <a:noAutofit/>
          </a:bodyPr>
          <a:lstStyle/>
          <a:p>
            <a:pPr algn="ctr"/>
            <a:endParaRPr lang="fr-FR" sz="600" b="1" dirty="0" smtClean="0">
              <a:solidFill>
                <a:schemeClr val="bg1"/>
              </a:solidFill>
              <a:latin typeface="+mj-lt"/>
              <a:cs typeface="Lucida Handwriting"/>
            </a:endParaRPr>
          </a:p>
          <a:p>
            <a:pPr algn="ctr"/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SAMEDI </a:t>
            </a:r>
            <a:r>
              <a:rPr lang="fr-FR" sz="1200" b="1" dirty="0">
                <a:solidFill>
                  <a:srgbClr val="951318"/>
                </a:solidFill>
                <a:latin typeface="Lucida Handwriting"/>
                <a:cs typeface="Lucida Handwriting"/>
              </a:rPr>
              <a:t>9 </a:t>
            </a:r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DECEMBRE</a:t>
            </a:r>
          </a:p>
          <a:p>
            <a:pPr algn="ctr"/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20</a:t>
            </a:r>
            <a:r>
              <a:rPr lang="fr-FR" sz="1200" b="1" dirty="0" smtClean="0">
                <a:solidFill>
                  <a:srgbClr val="951318"/>
                </a:solidFill>
                <a:latin typeface="Lucida Calligraphy"/>
                <a:cs typeface="Lucida Calligraphy"/>
              </a:rPr>
              <a:t>h</a:t>
            </a:r>
            <a:r>
              <a:rPr lang="fr-FR" sz="1200" b="1" dirty="0" smtClean="0">
                <a:solidFill>
                  <a:srgbClr val="951318"/>
                </a:solidFill>
                <a:latin typeface="Lucida Handwriting"/>
                <a:cs typeface="Lucida Handwriting"/>
              </a:rPr>
              <a:t>30</a:t>
            </a:r>
          </a:p>
          <a:p>
            <a:pPr algn="ctr"/>
            <a:endParaRPr lang="fr-FR" sz="1100" dirty="0" smtClean="0">
              <a:solidFill>
                <a:srgbClr val="4E3021"/>
              </a:solidFill>
              <a:latin typeface="Calibri"/>
              <a:cs typeface="Calibri"/>
            </a:endParaRPr>
          </a:p>
          <a:p>
            <a:pPr algn="ctr"/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Eglise de Bonnac-La-Côte</a:t>
            </a:r>
          </a:p>
          <a:p>
            <a:pPr algn="ctr"/>
            <a:endParaRPr lang="fr-FR" sz="9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ctr"/>
            <a:r>
              <a:rPr lang="fr-FR" sz="1000" b="1" i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Entrée libre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383" y="5354648"/>
            <a:ext cx="3925360" cy="1261884"/>
          </a:xfrm>
          <a:prstGeom prst="rect">
            <a:avLst/>
          </a:prstGeom>
          <a:noFill/>
          <a:ln w="25400" cap="flat" cmpd="sng" algn="ctr">
            <a:solidFill>
              <a:srgbClr val="9313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just"/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Nous remercions tout ceux qui nous ont aidé dans la réalisation de ce concert : la mairie de Bonnac-La-Côte, l</a:t>
            </a:r>
            <a:r>
              <a:rPr lang="fr-FR" sz="1000" dirty="0" smtClean="0">
                <a:solidFill>
                  <a:srgbClr val="4E3021"/>
                </a:solidFill>
                <a:latin typeface="Tamil Sangam MN"/>
                <a:cs typeface="Tamil Sangam MN"/>
              </a:rPr>
              <a:t>’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ADPE, la paroisse St Augustin,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 l</a:t>
            </a:r>
            <a:r>
              <a:rPr lang="fr-FR" sz="1000" dirty="0" smtClean="0">
                <a:solidFill>
                  <a:srgbClr val="4E3021"/>
                </a:solidFill>
                <a:latin typeface="Times"/>
                <a:cs typeface="Times"/>
              </a:rPr>
              <a:t>’</a:t>
            </a:r>
            <a:r>
              <a:rPr lang="fr-FR" sz="1000" dirty="0" smtClean="0">
                <a:solidFill>
                  <a:srgbClr val="4E3021"/>
                </a:solidFill>
                <a:latin typeface="Heiti SC Light"/>
                <a:cs typeface="Heiti SC Light"/>
              </a:rPr>
              <a:t>ensemble à cordes. </a:t>
            </a:r>
            <a:endParaRPr lang="fr-FR" sz="1000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 algn="just"/>
            <a:r>
              <a:rPr lang="fr-FR" sz="1100" b="1" i="1" dirty="0" smtClean="0">
                <a:solidFill>
                  <a:srgbClr val="4E3021"/>
                </a:solidFill>
                <a:latin typeface="Heiti SC Light"/>
                <a:cs typeface="Heiti SC Light"/>
              </a:rPr>
              <a:t>Contact</a:t>
            </a:r>
            <a:r>
              <a:rPr lang="fr-FR" sz="11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: </a:t>
            </a:r>
            <a:r>
              <a:rPr lang="fr-FR" sz="1100" dirty="0" smtClean="0">
                <a:solidFill>
                  <a:srgbClr val="4E3021"/>
                </a:solidFill>
                <a:latin typeface="Heiti SC Light"/>
                <a:cs typeface="Heiti SC Light"/>
              </a:rPr>
              <a:t>chorale.bonnaclacote@gmail.com</a:t>
            </a:r>
          </a:p>
          <a:p>
            <a:pPr algn="just"/>
            <a:endParaRPr lang="fr-FR" sz="1100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8602" y="4359535"/>
            <a:ext cx="353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  <a:t>Nous vous souhaitons à tous de bonnes fêtes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838" y="-307376"/>
            <a:ext cx="1919724" cy="720645"/>
          </a:xfrm>
        </p:spPr>
        <p:txBody>
          <a:bodyPr>
            <a:normAutofit fontScale="90000"/>
          </a:bodyPr>
          <a:lstStyle/>
          <a:p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</a:br>
            <a:r>
              <a:rPr lang="fr-FR" sz="1778" b="1" dirty="0" smtClean="0">
                <a:solidFill>
                  <a:srgbClr val="951318"/>
                </a:solidFill>
                <a:latin typeface="Lucida Handwriting"/>
                <a:ea typeface="+mn-ea"/>
                <a:cs typeface="Lucida Handwriting"/>
              </a:rPr>
              <a:t>       Programme </a:t>
            </a:r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</a:br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> </a:t>
            </a:r>
            <a:endParaRPr lang="fr-FR" sz="2400" b="1" i="1" dirty="0">
              <a:solidFill>
                <a:srgbClr val="953735"/>
              </a:solidFill>
              <a:latin typeface="Heiti SC Light"/>
              <a:cs typeface="Heiti SC Ligh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1437"/>
            <a:ext cx="8229600" cy="296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smtClean="0">
                <a:latin typeface="Heiti SC Light"/>
                <a:cs typeface="Heiti SC Light"/>
              </a:rPr>
              <a:t>                                          </a:t>
            </a:r>
            <a:r>
              <a:rPr lang="fr-FR" sz="23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>Programme</a:t>
            </a:r>
            <a:r>
              <a:rPr lang="fr-FR" sz="2300" b="1" i="1" dirty="0" smtClean="0">
                <a:latin typeface="Heiti SC Light"/>
                <a:cs typeface="Heiti SC Light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4602" y="745901"/>
            <a:ext cx="8577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34608" y="4062132"/>
            <a:ext cx="85770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Deck the Hall (</a:t>
            </a:r>
            <a:r>
              <a:rPr lang="fr-FR" sz="1400" i="1" dirty="0" smtClean="0"/>
              <a:t>Noël Gallois)  </a:t>
            </a:r>
            <a:r>
              <a:rPr lang="fr-FR" sz="1400" dirty="0" smtClean="0"/>
              <a:t>de  David </a:t>
            </a:r>
            <a:r>
              <a:rPr lang="fr-FR" sz="1400" dirty="0" err="1" smtClean="0"/>
              <a:t>Willcocks</a:t>
            </a: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Noël Blanc  (</a:t>
            </a:r>
            <a:r>
              <a:rPr lang="fr-FR" sz="1400" i="1" dirty="0" smtClean="0"/>
              <a:t>White Christmas)  </a:t>
            </a:r>
            <a:r>
              <a:rPr lang="fr-FR" sz="1400" dirty="0" smtClean="0"/>
              <a:t>de  Irving Berlin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Iesous</a:t>
            </a:r>
            <a:r>
              <a:rPr lang="fr-FR" sz="1400" dirty="0" smtClean="0"/>
              <a:t> </a:t>
            </a:r>
            <a:r>
              <a:rPr lang="fr-FR" sz="1400" dirty="0" err="1" smtClean="0"/>
              <a:t>Ahatonnia</a:t>
            </a:r>
            <a:r>
              <a:rPr lang="fr-FR" sz="1400" dirty="0" smtClean="0"/>
              <a:t> </a:t>
            </a:r>
            <a:r>
              <a:rPr lang="fr-FR" sz="1400" i="1" dirty="0" smtClean="0"/>
              <a:t>(Noël Huron)  </a:t>
            </a:r>
            <a:r>
              <a:rPr lang="fr-FR" sz="1400" dirty="0" smtClean="0"/>
              <a:t>de  J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Stille</a:t>
            </a:r>
            <a:r>
              <a:rPr lang="fr-FR" sz="1400" dirty="0" smtClean="0"/>
              <a:t> </a:t>
            </a:r>
            <a:r>
              <a:rPr lang="fr-FR" sz="1400" dirty="0" err="1" smtClean="0"/>
              <a:t>Nacht</a:t>
            </a:r>
            <a:r>
              <a:rPr lang="fr-FR" sz="1400" dirty="0" smtClean="0"/>
              <a:t> </a:t>
            </a:r>
            <a:r>
              <a:rPr lang="fr-FR" sz="1400" i="1" dirty="0" smtClean="0"/>
              <a:t>(Douce nuit)  </a:t>
            </a:r>
            <a:r>
              <a:rPr lang="fr-FR" sz="1400" dirty="0" smtClean="0"/>
              <a:t>de  F.X Gruber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/>
          </a:p>
        </p:txBody>
      </p:sp>
      <p:pic>
        <p:nvPicPr>
          <p:cNvPr id="14" name="Image 13" descr="pexels-photo-290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2681"/>
            <a:ext cx="4227234" cy="31553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0800000" flipV="1">
            <a:off x="278852" y="5082831"/>
            <a:ext cx="4130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Deck the Hall (</a:t>
            </a:r>
            <a:r>
              <a:rPr lang="fr-FR" sz="1400" i="1" dirty="0" smtClean="0"/>
              <a:t>Noël Gallois)  </a:t>
            </a:r>
            <a:r>
              <a:rPr lang="fr-FR" sz="1400" dirty="0" smtClean="0"/>
              <a:t>de  David </a:t>
            </a:r>
            <a:r>
              <a:rPr lang="fr-FR" sz="1400" dirty="0" err="1" smtClean="0"/>
              <a:t>Willcocks</a:t>
            </a: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Noël Blanc  (</a:t>
            </a:r>
            <a:r>
              <a:rPr lang="fr-FR" sz="1400" i="1" dirty="0" smtClean="0"/>
              <a:t>White Christmas)  </a:t>
            </a:r>
            <a:r>
              <a:rPr lang="fr-FR" sz="1400" dirty="0" smtClean="0"/>
              <a:t>de  Irving Berlin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Iesous</a:t>
            </a:r>
            <a:r>
              <a:rPr lang="fr-FR" sz="1400" dirty="0" smtClean="0"/>
              <a:t> </a:t>
            </a:r>
            <a:r>
              <a:rPr lang="fr-FR" sz="1400" dirty="0" err="1" smtClean="0"/>
              <a:t>Ahatonnia</a:t>
            </a:r>
            <a:r>
              <a:rPr lang="fr-FR" sz="1400" dirty="0" smtClean="0"/>
              <a:t> </a:t>
            </a:r>
            <a:r>
              <a:rPr lang="fr-FR" sz="1400" i="1" dirty="0" smtClean="0"/>
              <a:t>(Noël Huron)  </a:t>
            </a:r>
            <a:r>
              <a:rPr lang="fr-FR" sz="1400" dirty="0" smtClean="0"/>
              <a:t>de  Jean de Brébeuf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Stille</a:t>
            </a:r>
            <a:r>
              <a:rPr lang="fr-FR" sz="1400" dirty="0" smtClean="0"/>
              <a:t> </a:t>
            </a:r>
            <a:r>
              <a:rPr lang="fr-FR" sz="1400" dirty="0" err="1" smtClean="0"/>
              <a:t>Nacht</a:t>
            </a:r>
            <a:r>
              <a:rPr lang="fr-FR" sz="1400" dirty="0" smtClean="0"/>
              <a:t> </a:t>
            </a:r>
            <a:r>
              <a:rPr lang="fr-FR" sz="1400" i="1" dirty="0" smtClean="0"/>
              <a:t>(Douce nuit)  </a:t>
            </a:r>
            <a:r>
              <a:rPr lang="fr-FR" sz="1400" dirty="0" smtClean="0"/>
              <a:t>de  F.X Gruber</a:t>
            </a:r>
            <a:endParaRPr lang="fr-FR" sz="1400" dirty="0"/>
          </a:p>
        </p:txBody>
      </p:sp>
      <p:pic>
        <p:nvPicPr>
          <p:cNvPr id="17" name="Image 16" descr="pexels-photo-290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269"/>
            <a:ext cx="4227234" cy="28224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H="1">
            <a:off x="97107" y="1707027"/>
            <a:ext cx="4130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Deck the Hall (Noël Gallois)  de  David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Willcocks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Noël Blanc  (White Christmas)  de  Irving Berlin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Iesous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Ahatonnia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(Noël Huron)  de  Jean de Brébeuf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Stille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Nacht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(Douce nuit)  de  F.X Gruber</a:t>
            </a: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pic>
        <p:nvPicPr>
          <p:cNvPr id="19" name="Image 18" descr="pexels-photo-290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69" y="413268"/>
            <a:ext cx="4435831" cy="2822496"/>
          </a:xfrm>
          <a:prstGeom prst="rect">
            <a:avLst/>
          </a:prstGeom>
        </p:spPr>
      </p:pic>
      <p:pic>
        <p:nvPicPr>
          <p:cNvPr id="20" name="Image 19" descr="pexels-photo-290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69" y="3702681"/>
            <a:ext cx="4435831" cy="3155319"/>
          </a:xfrm>
          <a:prstGeom prst="rect">
            <a:avLst/>
          </a:prstGeom>
          <a:effectLst/>
        </p:spPr>
      </p:pic>
      <p:sp>
        <p:nvSpPr>
          <p:cNvPr id="21" name="ZoneTexte 20"/>
          <p:cNvSpPr txBox="1"/>
          <p:nvPr/>
        </p:nvSpPr>
        <p:spPr>
          <a:xfrm>
            <a:off x="5102314" y="1465554"/>
            <a:ext cx="4041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 Mon beau sapin </a:t>
            </a:r>
            <a:r>
              <a:rPr lang="fr-FR" sz="1400" i="1" dirty="0" smtClean="0"/>
              <a:t>(Noël Alsacien)  </a:t>
            </a:r>
            <a:r>
              <a:rPr lang="fr-FR" sz="1400" dirty="0" smtClean="0"/>
              <a:t>de  Ernst </a:t>
            </a:r>
            <a:r>
              <a:rPr lang="fr-FR" sz="1400" dirty="0" err="1" smtClean="0"/>
              <a:t>Anschütz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L’enfant au tambour </a:t>
            </a:r>
            <a:r>
              <a:rPr lang="fr-FR" sz="1400" i="1" dirty="0" smtClean="0"/>
              <a:t>(trad. Tchèque</a:t>
            </a:r>
            <a:r>
              <a:rPr lang="fr-FR" sz="1400" dirty="0" smtClean="0"/>
              <a:t>)  de  Katherine     Davis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On vous souhaite un joyeux Noël </a:t>
            </a:r>
          </a:p>
          <a:p>
            <a:r>
              <a:rPr lang="fr-FR" sz="1400" i="1" dirty="0" smtClean="0"/>
              <a:t>             (</a:t>
            </a:r>
            <a:r>
              <a:rPr lang="fr-FR" sz="1400" i="1" dirty="0" err="1" smtClean="0"/>
              <a:t>We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you</a:t>
            </a:r>
            <a:r>
              <a:rPr lang="fr-FR" sz="1400" i="1" dirty="0" smtClean="0"/>
              <a:t> a </a:t>
            </a:r>
            <a:r>
              <a:rPr lang="fr-FR" sz="1400" i="1" dirty="0" err="1" smtClean="0"/>
              <a:t>merry</a:t>
            </a:r>
            <a:r>
              <a:rPr lang="fr-FR" sz="1400" i="1" dirty="0" smtClean="0"/>
              <a:t> Christmas)</a:t>
            </a:r>
          </a:p>
          <a:p>
            <a:pPr>
              <a:buFont typeface="Arial"/>
              <a:buChar char="•"/>
            </a:pPr>
            <a:endParaRPr lang="fr-FR" sz="1400" dirty="0"/>
          </a:p>
        </p:txBody>
      </p:sp>
      <p:sp>
        <p:nvSpPr>
          <p:cNvPr id="24" name="Rectangle 23"/>
          <p:cNvSpPr/>
          <p:nvPr/>
        </p:nvSpPr>
        <p:spPr>
          <a:xfrm>
            <a:off x="5102314" y="4840699"/>
            <a:ext cx="4041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Mon beau sapin </a:t>
            </a:r>
            <a:r>
              <a:rPr lang="fr-FR" sz="1400" i="1" dirty="0" smtClean="0"/>
              <a:t>(Noël Alsacien)  </a:t>
            </a:r>
            <a:r>
              <a:rPr lang="fr-FR" sz="1400" dirty="0" smtClean="0"/>
              <a:t>de  Ernst </a:t>
            </a:r>
            <a:r>
              <a:rPr lang="fr-FR" sz="1400" dirty="0" err="1" smtClean="0"/>
              <a:t>Anschütz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L’enfant au tambour </a:t>
            </a:r>
            <a:r>
              <a:rPr lang="fr-FR" sz="1400" i="1" dirty="0" smtClean="0"/>
              <a:t>(trad. Tchèque</a:t>
            </a:r>
            <a:r>
              <a:rPr lang="fr-FR" sz="1400" dirty="0" smtClean="0"/>
              <a:t>)  de  Katherine     Davis</a:t>
            </a:r>
          </a:p>
          <a:p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On vous souhaite un joyeux Noël </a:t>
            </a:r>
          </a:p>
          <a:p>
            <a:r>
              <a:rPr lang="fr-FR" sz="1400" i="1" dirty="0" smtClean="0"/>
              <a:t>             (</a:t>
            </a:r>
            <a:r>
              <a:rPr lang="fr-FR" sz="1400" i="1" dirty="0" err="1" smtClean="0"/>
              <a:t>We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you</a:t>
            </a:r>
            <a:r>
              <a:rPr lang="fr-FR" sz="1400" i="1" dirty="0" smtClean="0"/>
              <a:t> a </a:t>
            </a:r>
            <a:r>
              <a:rPr lang="fr-FR" sz="1400" i="1" dirty="0" err="1" smtClean="0"/>
              <a:t>merry</a:t>
            </a:r>
            <a:r>
              <a:rPr lang="fr-FR" sz="1400" i="1" dirty="0" smtClean="0"/>
              <a:t> Christmas)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13268"/>
            <a:ext cx="4123563" cy="2822496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4E30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838" y="-307376"/>
            <a:ext cx="1919724" cy="720645"/>
          </a:xfrm>
        </p:spPr>
        <p:txBody>
          <a:bodyPr>
            <a:normAutofit fontScale="90000"/>
          </a:bodyPr>
          <a:lstStyle/>
          <a:p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</a:br>
            <a:r>
              <a:rPr lang="fr-FR" sz="1778" b="1" dirty="0" smtClean="0">
                <a:solidFill>
                  <a:srgbClr val="951318"/>
                </a:solidFill>
                <a:latin typeface="Lucida Handwriting"/>
                <a:ea typeface="+mn-ea"/>
                <a:cs typeface="Lucida Handwriting"/>
              </a:rPr>
              <a:t>       Programme </a:t>
            </a:r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</a:br>
            <a:r>
              <a:rPr lang="fr-FR" sz="24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> </a:t>
            </a:r>
            <a:endParaRPr lang="fr-FR" sz="2400" b="1" i="1" dirty="0">
              <a:solidFill>
                <a:srgbClr val="953735"/>
              </a:solidFill>
              <a:latin typeface="Heiti SC Light"/>
              <a:cs typeface="Heiti SC Ligh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1437"/>
            <a:ext cx="8229600" cy="296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smtClean="0">
                <a:latin typeface="Heiti SC Light"/>
                <a:cs typeface="Heiti SC Light"/>
              </a:rPr>
              <a:t>                                          </a:t>
            </a:r>
            <a:r>
              <a:rPr lang="fr-FR" sz="2300" b="1" i="1" dirty="0" smtClean="0">
                <a:solidFill>
                  <a:srgbClr val="953735"/>
                </a:solidFill>
                <a:latin typeface="Heiti SC Light"/>
                <a:cs typeface="Heiti SC Light"/>
              </a:rPr>
              <a:t>Programme</a:t>
            </a:r>
            <a:r>
              <a:rPr lang="fr-FR" sz="2300" b="1" i="1" dirty="0" smtClean="0">
                <a:latin typeface="Heiti SC Light"/>
                <a:cs typeface="Heiti SC Light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4602" y="745901"/>
            <a:ext cx="8577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34608" y="4062132"/>
            <a:ext cx="85770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Deck the Hall (</a:t>
            </a:r>
            <a:r>
              <a:rPr lang="fr-FR" sz="1400" i="1" dirty="0" smtClean="0"/>
              <a:t>Noël Gallois)  </a:t>
            </a:r>
            <a:r>
              <a:rPr lang="fr-FR" sz="1400" dirty="0" smtClean="0"/>
              <a:t>de  David </a:t>
            </a:r>
            <a:r>
              <a:rPr lang="fr-FR" sz="1400" dirty="0" err="1" smtClean="0"/>
              <a:t>Willcocks</a:t>
            </a: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Noël Blanc  (</a:t>
            </a:r>
            <a:r>
              <a:rPr lang="fr-FR" sz="1400" i="1" dirty="0" smtClean="0"/>
              <a:t>White Christmas)  </a:t>
            </a:r>
            <a:r>
              <a:rPr lang="fr-FR" sz="1400" dirty="0" smtClean="0"/>
              <a:t>de  Irving Berlin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Iesous</a:t>
            </a:r>
            <a:r>
              <a:rPr lang="fr-FR" sz="1400" dirty="0" smtClean="0"/>
              <a:t> </a:t>
            </a:r>
            <a:r>
              <a:rPr lang="fr-FR" sz="1400" dirty="0" err="1" smtClean="0"/>
              <a:t>Ahatonnia</a:t>
            </a:r>
            <a:r>
              <a:rPr lang="fr-FR" sz="1400" dirty="0" smtClean="0"/>
              <a:t> </a:t>
            </a:r>
            <a:r>
              <a:rPr lang="fr-FR" sz="1400" i="1" dirty="0" smtClean="0"/>
              <a:t>(Noël Huron)  </a:t>
            </a:r>
            <a:r>
              <a:rPr lang="fr-FR" sz="1400" dirty="0" smtClean="0"/>
              <a:t>de  J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Stille</a:t>
            </a:r>
            <a:r>
              <a:rPr lang="fr-FR" sz="1400" dirty="0" smtClean="0"/>
              <a:t> </a:t>
            </a:r>
            <a:r>
              <a:rPr lang="fr-FR" sz="1400" dirty="0" err="1" smtClean="0"/>
              <a:t>Nacht</a:t>
            </a:r>
            <a:r>
              <a:rPr lang="fr-FR" sz="1400" dirty="0" smtClean="0"/>
              <a:t> </a:t>
            </a:r>
            <a:r>
              <a:rPr lang="fr-FR" sz="1400" i="1" dirty="0" smtClean="0"/>
              <a:t>(Douce nuit)  </a:t>
            </a:r>
            <a:r>
              <a:rPr lang="fr-FR" sz="1400" dirty="0" smtClean="0"/>
              <a:t>de  F.X Gruber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/>
          </a:p>
        </p:txBody>
      </p:sp>
      <p:pic>
        <p:nvPicPr>
          <p:cNvPr id="14" name="Image 13" descr="pexels-photo-290220.jpeg"/>
          <p:cNvPicPr>
            <a:picLocks noChangeAspect="1"/>
          </p:cNvPicPr>
          <p:nvPr/>
        </p:nvPicPr>
        <p:blipFill>
          <a:blip r:embed="rId3"/>
          <a:srcRect l="16314" t="3938" b="44882"/>
          <a:stretch>
            <a:fillRect/>
          </a:stretch>
        </p:blipFill>
        <p:spPr>
          <a:xfrm>
            <a:off x="689637" y="3826939"/>
            <a:ext cx="3537597" cy="16148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0800000" flipV="1">
            <a:off x="278852" y="5082831"/>
            <a:ext cx="4130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Deck the Hall (</a:t>
            </a:r>
            <a:r>
              <a:rPr lang="fr-FR" sz="1400" i="1" dirty="0" smtClean="0"/>
              <a:t>Noël Gallois)  </a:t>
            </a:r>
            <a:r>
              <a:rPr lang="fr-FR" sz="1400" dirty="0" smtClean="0"/>
              <a:t>de  David </a:t>
            </a:r>
            <a:r>
              <a:rPr lang="fr-FR" sz="1400" dirty="0" err="1" smtClean="0"/>
              <a:t>Willcocks</a:t>
            </a:r>
            <a:endParaRPr lang="fr-FR" sz="1400" dirty="0" smtClean="0"/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Noël Blanc  (</a:t>
            </a:r>
            <a:r>
              <a:rPr lang="fr-FR" sz="1400" i="1" dirty="0" smtClean="0"/>
              <a:t>White Christmas)  </a:t>
            </a:r>
            <a:r>
              <a:rPr lang="fr-FR" sz="1400" dirty="0" smtClean="0"/>
              <a:t>de  Irving Berlin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Iesous</a:t>
            </a:r>
            <a:r>
              <a:rPr lang="fr-FR" sz="1400" dirty="0" smtClean="0"/>
              <a:t> </a:t>
            </a:r>
            <a:r>
              <a:rPr lang="fr-FR" sz="1400" dirty="0" err="1" smtClean="0"/>
              <a:t>Ahatonnia</a:t>
            </a:r>
            <a:r>
              <a:rPr lang="fr-FR" sz="1400" dirty="0" smtClean="0"/>
              <a:t> </a:t>
            </a:r>
            <a:r>
              <a:rPr lang="fr-FR" sz="1400" i="1" dirty="0" smtClean="0"/>
              <a:t>(Noël Huron)  </a:t>
            </a:r>
            <a:r>
              <a:rPr lang="fr-FR" sz="1400" dirty="0" smtClean="0"/>
              <a:t>de  Jean de Brébeuf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Stille</a:t>
            </a:r>
            <a:r>
              <a:rPr lang="fr-FR" sz="1400" dirty="0" smtClean="0"/>
              <a:t> </a:t>
            </a:r>
            <a:r>
              <a:rPr lang="fr-FR" sz="1400" dirty="0" err="1" smtClean="0"/>
              <a:t>Nacht</a:t>
            </a:r>
            <a:r>
              <a:rPr lang="fr-FR" sz="1400" dirty="0" smtClean="0"/>
              <a:t> </a:t>
            </a:r>
            <a:r>
              <a:rPr lang="fr-FR" sz="1400" i="1" dirty="0" smtClean="0"/>
              <a:t>(Douce nuit)  </a:t>
            </a:r>
            <a:r>
              <a:rPr lang="fr-FR" sz="1400" dirty="0" smtClean="0"/>
              <a:t>de  F.X Gruber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 flipH="1">
            <a:off x="97105" y="1465555"/>
            <a:ext cx="4130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Deck the Hall (Noël Gallois)  de  David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Willcocks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Noël Blanc  (White Christmas)  de  Irving Berlin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Iesous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Ahatonnia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(Noël Huron)  de  Jean de Brébeuf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Stille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Nacht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(Douce nuit)  de  F.X Gruber</a:t>
            </a: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pic>
        <p:nvPicPr>
          <p:cNvPr id="19" name="Image 18" descr="pexels-photo-290220.jpeg"/>
          <p:cNvPicPr>
            <a:picLocks noChangeAspect="1"/>
          </p:cNvPicPr>
          <p:nvPr/>
        </p:nvPicPr>
        <p:blipFill>
          <a:blip r:embed="rId3"/>
          <a:srcRect t="11785"/>
          <a:stretch>
            <a:fillRect/>
          </a:stretch>
        </p:blipFill>
        <p:spPr>
          <a:xfrm>
            <a:off x="4708169" y="413269"/>
            <a:ext cx="4435831" cy="2489863"/>
          </a:xfrm>
          <a:prstGeom prst="rect">
            <a:avLst/>
          </a:prstGeom>
        </p:spPr>
      </p:pic>
      <p:pic>
        <p:nvPicPr>
          <p:cNvPr id="20" name="Image 19" descr="pexels-photo-290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69" y="3702681"/>
            <a:ext cx="4435831" cy="3155319"/>
          </a:xfrm>
          <a:prstGeom prst="rect">
            <a:avLst/>
          </a:prstGeom>
          <a:effectLst/>
        </p:spPr>
      </p:pic>
      <p:sp>
        <p:nvSpPr>
          <p:cNvPr id="21" name="ZoneTexte 20"/>
          <p:cNvSpPr txBox="1"/>
          <p:nvPr/>
        </p:nvSpPr>
        <p:spPr>
          <a:xfrm>
            <a:off x="4708169" y="1698992"/>
            <a:ext cx="4435831" cy="1815882"/>
          </a:xfrm>
          <a:prstGeom prst="rect">
            <a:avLst/>
          </a:prstGeom>
          <a:gradFill flip="none" rotWithShape="1">
            <a:gsLst>
              <a:gs pos="0">
                <a:srgbClr val="D7D2D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 Mon beau sapin </a:t>
            </a:r>
            <a:r>
              <a:rPr lang="fr-FR" sz="1400" i="1" dirty="0" smtClean="0"/>
              <a:t>(Noël Alsacien)  </a:t>
            </a:r>
            <a:r>
              <a:rPr lang="fr-FR" sz="1400" dirty="0" smtClean="0"/>
              <a:t>de  Ernst </a:t>
            </a:r>
            <a:r>
              <a:rPr lang="fr-FR" sz="1400" dirty="0" err="1" smtClean="0"/>
              <a:t>Anschütz</a:t>
            </a:r>
            <a:endParaRPr lang="fr-FR" sz="1400" dirty="0" smtClean="0"/>
          </a:p>
          <a:p>
            <a:endParaRPr lang="fr-FR" sz="1400" dirty="0" smtClean="0">
              <a:solidFill>
                <a:srgbClr val="D6D2D1"/>
              </a:solidFill>
            </a:endParaRPr>
          </a:p>
          <a:p>
            <a:pPr>
              <a:buFont typeface="Arial"/>
              <a:buChar char="•"/>
            </a:pPr>
            <a:r>
              <a:rPr lang="fr-FR" sz="1400" dirty="0" smtClean="0"/>
              <a:t>  L’enfant au tambour </a:t>
            </a:r>
            <a:r>
              <a:rPr lang="fr-FR" sz="1400" i="1" dirty="0" smtClean="0"/>
              <a:t>(trad. Tchèque</a:t>
            </a:r>
            <a:r>
              <a:rPr lang="fr-FR" sz="1400" dirty="0" smtClean="0"/>
              <a:t>)  de  Katherine     Davis</a:t>
            </a:r>
          </a:p>
          <a:p>
            <a:pPr>
              <a:buFont typeface="Arial"/>
              <a:buChar char="•"/>
            </a:pPr>
            <a:endParaRPr lang="fr-FR" sz="1400" dirty="0" smtClean="0">
              <a:solidFill>
                <a:srgbClr val="D4D4D1"/>
              </a:solidFill>
            </a:endParaRPr>
          </a:p>
          <a:p>
            <a:pPr>
              <a:buFont typeface="Arial"/>
              <a:buChar char="•"/>
            </a:pPr>
            <a:r>
              <a:rPr lang="fr-FR" sz="1400" dirty="0" smtClean="0"/>
              <a:t>  On vous souhaite un joyeux Noël </a:t>
            </a:r>
          </a:p>
          <a:p>
            <a:r>
              <a:rPr lang="fr-FR" sz="1400" i="1" dirty="0" smtClean="0"/>
              <a:t>             (</a:t>
            </a:r>
            <a:r>
              <a:rPr lang="fr-FR" sz="1400" i="1" dirty="0" err="1" smtClean="0"/>
              <a:t>We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you</a:t>
            </a:r>
            <a:r>
              <a:rPr lang="fr-FR" sz="1400" i="1" dirty="0" smtClean="0"/>
              <a:t> a </a:t>
            </a:r>
            <a:r>
              <a:rPr lang="fr-FR" sz="1400" i="1" dirty="0" err="1" smtClean="0"/>
              <a:t>merry</a:t>
            </a:r>
            <a:r>
              <a:rPr lang="fr-FR" sz="1400" i="1" dirty="0" smtClean="0"/>
              <a:t> Christmas)</a:t>
            </a:r>
          </a:p>
          <a:p>
            <a:pPr>
              <a:buFont typeface="Arial"/>
              <a:buChar char="•"/>
            </a:pPr>
            <a:endParaRPr lang="fr-FR" sz="1400" dirty="0"/>
          </a:p>
        </p:txBody>
      </p:sp>
      <p:sp>
        <p:nvSpPr>
          <p:cNvPr id="24" name="Rectangle 23"/>
          <p:cNvSpPr/>
          <p:nvPr/>
        </p:nvSpPr>
        <p:spPr>
          <a:xfrm>
            <a:off x="5102314" y="4840699"/>
            <a:ext cx="4041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 smtClean="0"/>
              <a:t> Mon beau sapin </a:t>
            </a:r>
            <a:r>
              <a:rPr lang="fr-FR" sz="1400" i="1" dirty="0" smtClean="0"/>
              <a:t>(Noël Alsacien)  </a:t>
            </a:r>
            <a:r>
              <a:rPr lang="fr-FR" sz="1400" dirty="0" smtClean="0"/>
              <a:t>de  Ernst </a:t>
            </a:r>
            <a:r>
              <a:rPr lang="fr-FR" sz="1400" dirty="0" err="1" smtClean="0"/>
              <a:t>Anschütz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 L’enfant au tambour </a:t>
            </a:r>
            <a:r>
              <a:rPr lang="fr-FR" sz="1400" i="1" dirty="0" smtClean="0"/>
              <a:t>(trad. Tchèque</a:t>
            </a:r>
            <a:r>
              <a:rPr lang="fr-FR" sz="1400" dirty="0" smtClean="0"/>
              <a:t>)  de  Katherine     Davis</a:t>
            </a:r>
          </a:p>
          <a:p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On vous souhaite un joyeux Noël </a:t>
            </a:r>
          </a:p>
          <a:p>
            <a:r>
              <a:rPr lang="fr-FR" sz="1400" i="1" dirty="0" smtClean="0"/>
              <a:t>             (</a:t>
            </a:r>
            <a:r>
              <a:rPr lang="fr-FR" sz="1400" i="1" dirty="0" err="1" smtClean="0"/>
              <a:t>We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you</a:t>
            </a:r>
            <a:r>
              <a:rPr lang="fr-FR" sz="1400" i="1" dirty="0" smtClean="0"/>
              <a:t> a </a:t>
            </a:r>
            <a:r>
              <a:rPr lang="fr-FR" sz="1400" i="1" dirty="0" err="1" smtClean="0"/>
              <a:t>merry</a:t>
            </a:r>
            <a:r>
              <a:rPr lang="fr-FR" sz="1400" i="1" dirty="0" smtClean="0"/>
              <a:t> Christmas)</a:t>
            </a:r>
            <a:endParaRPr lang="fr-FR" sz="1400" dirty="0"/>
          </a:p>
        </p:txBody>
      </p:sp>
      <p:pic>
        <p:nvPicPr>
          <p:cNvPr id="23" name="Image 22" descr="christmas-balls-1063070_1280.jpg"/>
          <p:cNvPicPr>
            <a:picLocks noChangeAspect="1"/>
          </p:cNvPicPr>
          <p:nvPr/>
        </p:nvPicPr>
        <p:blipFill>
          <a:blip r:embed="rId4"/>
          <a:srcRect t="24813" b="40756"/>
          <a:stretch>
            <a:fillRect/>
          </a:stretch>
        </p:blipFill>
        <p:spPr>
          <a:xfrm>
            <a:off x="1" y="413268"/>
            <a:ext cx="4123562" cy="94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apture d’écran 2017-10-29 à 22.31.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0666" y="231198"/>
            <a:ext cx="2063062" cy="7564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231198"/>
            <a:ext cx="9144000" cy="2822496"/>
          </a:xfrm>
          <a:prstGeom prst="rect">
            <a:avLst/>
          </a:prstGeom>
          <a:solidFill>
            <a:srgbClr val="BFBFBF">
              <a:alpha val="0"/>
            </a:srgbClr>
          </a:solidFill>
          <a:ln w="25400" cap="flat" cmpd="sng" algn="ctr">
            <a:solidFill>
              <a:srgbClr val="9313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flipH="1">
            <a:off x="97105" y="1283484"/>
            <a:ext cx="4130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Deck the Hall (Noël Gallois)  de  David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Willcocks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Noël Blanc  (White Christmas)  de  Irving Berlin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Iesous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Ahatonnia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(Noël Huron)  de  Jean de Brébeuf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Stille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Nacht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(Douce nuit)  de  F.X Gruber</a:t>
            </a: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260942" y="74081"/>
            <a:ext cx="1919724" cy="720645"/>
          </a:xfrm>
        </p:spPr>
        <p:txBody>
          <a:bodyPr>
            <a:normAutofit fontScale="90000"/>
          </a:bodyPr>
          <a:lstStyle/>
          <a:p>
            <a:r>
              <a:rPr lang="fr-FR" sz="2400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</a:br>
            <a:r>
              <a:rPr lang="fr-FR" sz="1778" b="1" dirty="0" smtClean="0">
                <a:solidFill>
                  <a:srgbClr val="93131C"/>
                </a:solidFill>
                <a:latin typeface="Lucida Handwriting"/>
                <a:ea typeface="+mn-ea"/>
                <a:cs typeface="Lucida Handwriting"/>
              </a:rPr>
              <a:t>       </a:t>
            </a:r>
            <a:r>
              <a:rPr lang="fr-FR" sz="2222" b="1" dirty="0" smtClean="0">
                <a:solidFill>
                  <a:srgbClr val="93131C"/>
                </a:solidFill>
                <a:latin typeface="Lucida Handwriting"/>
                <a:ea typeface="+mn-ea"/>
                <a:cs typeface="Lucida Handwriting"/>
              </a:rPr>
              <a:t>Programme</a:t>
            </a:r>
            <a:r>
              <a:rPr lang="fr-FR" sz="1778" b="1" dirty="0" smtClean="0">
                <a:solidFill>
                  <a:srgbClr val="93131C"/>
                </a:solidFill>
                <a:latin typeface="Lucida Handwriting"/>
                <a:ea typeface="+mn-ea"/>
                <a:cs typeface="Lucida Handwriting"/>
              </a:rPr>
              <a:t> </a:t>
            </a:r>
            <a:r>
              <a:rPr lang="fr-FR" sz="2400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  <a:t/>
            </a:r>
            <a:br>
              <a:rPr lang="fr-FR" sz="2400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</a:br>
            <a:r>
              <a:rPr lang="fr-FR" sz="2400" b="1" i="1" dirty="0" smtClean="0">
                <a:solidFill>
                  <a:srgbClr val="93131C"/>
                </a:solidFill>
                <a:latin typeface="Heiti SC Light"/>
                <a:cs typeface="Heiti SC Light"/>
              </a:rPr>
              <a:t> </a:t>
            </a:r>
            <a:endParaRPr lang="fr-FR" sz="2400" b="1" i="1" dirty="0">
              <a:solidFill>
                <a:srgbClr val="93131C"/>
              </a:solidFill>
              <a:latin typeface="Heiti SC Light"/>
              <a:cs typeface="Heiti SC Light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4708169" y="1283484"/>
            <a:ext cx="413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Mon beau sapin (Noël Alsacien)  de  Ernst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Anschütz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L</a:t>
            </a:r>
            <a:r>
              <a:rPr lang="fr-FR" sz="1200" b="1" dirty="0" smtClean="0">
                <a:solidFill>
                  <a:srgbClr val="4E3021"/>
                </a:solidFill>
                <a:latin typeface="Thonburi"/>
                <a:cs typeface="Thonburi"/>
              </a:rPr>
              <a:t>’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enfant au tambour (trad. Tchèque)de Katherine Davis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On vous souhaite un joyeux Noël </a:t>
            </a:r>
          </a:p>
          <a:p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           (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wish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you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a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merry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Christmas)</a:t>
            </a:r>
          </a:p>
          <a:p>
            <a:pPr>
              <a:buFont typeface="Arial"/>
              <a:buChar char="•"/>
            </a:pP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pic>
        <p:nvPicPr>
          <p:cNvPr id="30" name="Image 29" descr="Capture d’écran 2017-10-29 à 22.31.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0666" y="3782955"/>
            <a:ext cx="2063062" cy="7564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3782955"/>
            <a:ext cx="9144000" cy="2822496"/>
          </a:xfrm>
          <a:prstGeom prst="rect">
            <a:avLst/>
          </a:prstGeom>
          <a:solidFill>
            <a:srgbClr val="BFBFBF">
              <a:alpha val="0"/>
            </a:srgbClr>
          </a:solidFill>
          <a:ln w="25400" cap="flat" cmpd="sng" algn="ctr">
            <a:solidFill>
              <a:srgbClr val="9313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 flipH="1">
            <a:off x="97105" y="4835241"/>
            <a:ext cx="4130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Deck the Hall (Noël Gallois)  de  David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Willcocks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Noël Blanc  (White Christmas)  de  Irving Berlin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Iesous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Ahatonnia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(Noël Huron)  de  Jean de Brébeuf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Stille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Nacht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(Douce nuit)  de  F.X Gruber</a:t>
            </a: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260942" y="3625838"/>
            <a:ext cx="1919724" cy="72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Heiti SC Light"/>
                <a:ea typeface="+mj-ea"/>
                <a:cs typeface="Heiti SC Light"/>
              </a:rPr>
              <a:t/>
            </a:r>
            <a:br>
              <a:rPr kumimoji="0" 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Heiti SC Light"/>
                <a:ea typeface="+mj-ea"/>
                <a:cs typeface="Heiti SC Light"/>
              </a:rPr>
            </a:br>
            <a:r>
              <a:rPr kumimoji="0" lang="fr-FR" sz="1778" b="1" i="0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Lucida Handwriting"/>
                <a:ea typeface="+mn-ea"/>
                <a:cs typeface="Lucida Handwriting"/>
              </a:rPr>
              <a:t>       </a:t>
            </a:r>
            <a:r>
              <a:rPr kumimoji="0" lang="fr-FR" sz="2222" b="1" i="0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Lucida Handwriting"/>
                <a:ea typeface="+mn-ea"/>
                <a:cs typeface="Lucida Handwriting"/>
              </a:rPr>
              <a:t>Programme</a:t>
            </a:r>
            <a:r>
              <a:rPr kumimoji="0" lang="fr-FR" sz="1778" b="1" i="0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Lucida Handwriting"/>
                <a:ea typeface="+mn-ea"/>
                <a:cs typeface="Lucida Handwriting"/>
              </a:rPr>
              <a:t> </a:t>
            </a:r>
            <a:r>
              <a:rPr kumimoji="0" 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Heiti SC Light"/>
                <a:ea typeface="+mj-ea"/>
                <a:cs typeface="Heiti SC Light"/>
              </a:rPr>
              <a:t/>
            </a:r>
            <a:br>
              <a:rPr kumimoji="0" 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Heiti SC Light"/>
                <a:ea typeface="+mj-ea"/>
                <a:cs typeface="Heiti SC Light"/>
              </a:rPr>
            </a:br>
            <a:r>
              <a:rPr kumimoji="0" lang="fr-FR" sz="2400" b="1" i="1" u="none" strike="noStrike" kern="1200" cap="none" spc="0" normalizeH="0" baseline="0" noProof="0" smtClean="0">
                <a:ln>
                  <a:noFill/>
                </a:ln>
                <a:solidFill>
                  <a:srgbClr val="93131C"/>
                </a:solidFill>
                <a:effectLst/>
                <a:uLnTx/>
                <a:uFillTx/>
                <a:latin typeface="Heiti SC Light"/>
                <a:ea typeface="+mj-ea"/>
                <a:cs typeface="Heiti SC Light"/>
              </a:rPr>
              <a:t> 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93131C"/>
              </a:solidFill>
              <a:effectLst/>
              <a:uLnTx/>
              <a:uFillTx/>
              <a:latin typeface="Heiti SC Light"/>
              <a:ea typeface="+mj-ea"/>
              <a:cs typeface="Heiti SC Light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4708169" y="4835241"/>
            <a:ext cx="413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Mon beau sapin (Noël Alsacien)  de  Ernst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Anschütz</a:t>
            </a: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L</a:t>
            </a:r>
            <a:r>
              <a:rPr lang="fr-FR" sz="1200" b="1" dirty="0" smtClean="0">
                <a:solidFill>
                  <a:srgbClr val="4E3021"/>
                </a:solidFill>
                <a:latin typeface="Thonburi"/>
                <a:cs typeface="Thonburi"/>
              </a:rPr>
              <a:t>’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enfant au tambour (trad. Tchèque)de Katherine Davis</a:t>
            </a:r>
          </a:p>
          <a:p>
            <a:pPr>
              <a:buFont typeface="Arial"/>
              <a:buChar char="•"/>
            </a:pPr>
            <a:endParaRPr lang="fr-FR" sz="1200" b="1" dirty="0" smtClean="0">
              <a:solidFill>
                <a:srgbClr val="4E3021"/>
              </a:solidFill>
              <a:latin typeface="Heiti SC Light"/>
              <a:cs typeface="Heiti SC Light"/>
            </a:endParaRPr>
          </a:p>
          <a:p>
            <a:pPr>
              <a:buFont typeface="Arial"/>
              <a:buChar char="•"/>
            </a:pP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On vous souhaite un joyeux Noël </a:t>
            </a:r>
          </a:p>
          <a:p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            (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We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wish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you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a </a:t>
            </a:r>
            <a:r>
              <a:rPr lang="fr-FR" sz="1200" b="1" dirty="0" err="1" smtClean="0">
                <a:solidFill>
                  <a:srgbClr val="4E3021"/>
                </a:solidFill>
                <a:latin typeface="Heiti SC Light"/>
                <a:cs typeface="Heiti SC Light"/>
              </a:rPr>
              <a:t>merry</a:t>
            </a:r>
            <a:r>
              <a:rPr lang="fr-FR" sz="1200" b="1" dirty="0" smtClean="0">
                <a:solidFill>
                  <a:srgbClr val="4E3021"/>
                </a:solidFill>
                <a:latin typeface="Heiti SC Light"/>
                <a:cs typeface="Heiti SC Light"/>
              </a:rPr>
              <a:t> Christmas)</a:t>
            </a:r>
          </a:p>
          <a:p>
            <a:pPr>
              <a:buFont typeface="Arial"/>
              <a:buChar char="•"/>
            </a:pPr>
            <a:endParaRPr lang="fr-FR" sz="1200" b="1" dirty="0">
              <a:solidFill>
                <a:srgbClr val="4E3021"/>
              </a:solidFill>
              <a:latin typeface="Heiti SC Light"/>
              <a:cs typeface="Heiti S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813</Words>
  <Application>Microsoft Macintosh PowerPoint</Application>
  <PresentationFormat>Présentation à l'écran (4:3)</PresentationFormat>
  <Paragraphs>169</Paragraphs>
  <Slides>5</Slides>
  <Notes>3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        Programme   </vt:lpstr>
      <vt:lpstr>        Programme   </vt:lpstr>
      <vt:lpstr>        Programme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opal</dc:creator>
  <cp:lastModifiedBy>opal</cp:lastModifiedBy>
  <cp:revision>10</cp:revision>
  <dcterms:created xsi:type="dcterms:W3CDTF">2017-11-01T20:47:54Z</dcterms:created>
  <dcterms:modified xsi:type="dcterms:W3CDTF">2017-11-01T20:55:48Z</dcterms:modified>
</cp:coreProperties>
</file>